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
  </p:notesMasterIdLst>
  <p:sldIdLst>
    <p:sldId id="258" r:id="rId2"/>
    <p:sldId id="260" r:id="rId3"/>
    <p:sldId id="261" r:id="rId4"/>
    <p:sldId id="259" r:id="rId5"/>
  </p:sldIdLst>
  <p:sldSz cx="12192000" cy="6858000"/>
  <p:notesSz cx="9144000" cy="6858000"/>
  <p:custDataLst>
    <p:tags r:id="rId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39" autoAdjust="0"/>
    <p:restoredTop sz="90235" autoAdjust="0"/>
  </p:normalViewPr>
  <p:slideViewPr>
    <p:cSldViewPr snapToGrid="0" showGuides="1">
      <p:cViewPr varScale="1">
        <p:scale>
          <a:sx n="127" d="100"/>
          <a:sy n="127" d="100"/>
        </p:scale>
        <p:origin x="2552" y="3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a:lstStyle/>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237777950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070220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US"/>
          </a:p>
          <a:p>
            <a:endParaRPr dirty="0" lang="en-US"/>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258665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2" Target="../notesSlides/notesSlide1.xml" Type="http://schemas.openxmlformats.org/officeDocument/2006/relationships/notesSlide"/><Relationship Id="rId1"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2" Target="../notesSlides/notesSlide2.xml" Type="http://schemas.openxmlformats.org/officeDocument/2006/relationships/notesSlide"/><Relationship Id="rId1" Target="../slideLayouts/slideLayout26.xml" Type="http://schemas.openxmlformats.org/officeDocument/2006/relationships/slideLayout"/></Relationships>
</file>

<file path=ppt/slides/_rels/slide3.xml.rels><?xml version="1.0" encoding="utf-8"?>
<Relationships xmlns="http://schemas.openxmlformats.org/package/2006/relationships"><Relationship Id="rId2" Target="../notesSlides/notesSlide3.xml" Type="http://schemas.openxmlformats.org/officeDocument/2006/relationships/notesSlide"/><Relationship Id="rId1" Target="../slideLayouts/slideLayout26.xml" Type="http://schemas.openxmlformats.org/officeDocument/2006/relationships/slideLayout"/></Relationships>
</file>

<file path=ppt/slides/_rels/slide4.xml.rels><?xml version="1.0" encoding="utf-8"?>
<Relationships xmlns="http://schemas.openxmlformats.org/package/2006/relationships"><Relationship Id="rId3" Target="../media/image22.png" Type="http://schemas.openxmlformats.org/officeDocument/2006/relationships/image"/><Relationship Id="rId2" Target="../media/image21.png" Type="http://schemas.openxmlformats.org/officeDocument/2006/relationships/image"/><Relationship Id="rId1" Target="../slideLayouts/slideLayout26.xml" Type="http://schemas.openxmlformats.org/officeDocument/2006/relationships/slideLayout"/><Relationship Id="rId4" Target="../media/image23.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3906982" y="928255"/>
            <a:ext cx="0" cy="5223163"/>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07674"/>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516582"/>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1895756" y="1314764"/>
            <a:ext cx="1369286" cy="584775"/>
          </a:xfrm>
          <a:prstGeom prst="rect">
            <a:avLst/>
          </a:prstGeom>
          <a:noFill/>
        </p:spPr>
        <p:txBody>
          <a:bodyPr rtlCol="0" wrap="none">
            <a:spAutoFit/>
          </a:bodyPr>
          <a:lstStyle/>
          <a:p txid="9f2bd7a988f95631b3671a6d3a4f2f94">
            <a:pPr algn="l">
              <a:buClr>
                <a:srgbClr val="008CCF"/>
              </a:buClr>
            </a:pPr>
            <a:r>
              <a:rPr dirty="0" lang="en-US" sz="3200"/>
              <a:t>Lignes :</a:t>
            </a:r>
          </a:p>
        </p:txBody>
      </p:sp>
      <p:sp>
        <p:nvSpPr>
          <p:cNvPr id="10" name="TextBox 9">
            <a:extLst>
              <a:ext uri="{FF2B5EF4-FFF2-40B4-BE49-F238E27FC236}">
                <a16:creationId xmlns:a16="http://schemas.microsoft.com/office/drawing/2014/main" id="{1ACF1327-BDA4-4C6E-1CF8-307E2A04BE1C}"/>
              </a:ext>
            </a:extLst>
          </p:cNvPr>
          <p:cNvSpPr txBox="1"/>
          <p:nvPr/>
        </p:nvSpPr>
        <p:spPr>
          <a:xfrm>
            <a:off x="1914992" y="3335832"/>
            <a:ext cx="1350050" cy="584775"/>
          </a:xfrm>
          <a:prstGeom prst="rect">
            <a:avLst/>
          </a:prstGeom>
          <a:noFill/>
        </p:spPr>
        <p:txBody>
          <a:bodyPr rtlCol="0" wrap="none">
            <a:spAutoFit/>
          </a:bodyPr>
          <a:lstStyle/>
          <a:p txid="5af8b4bb945e0d2a12ccc3adc6d5fed6">
            <a:pPr algn="l">
              <a:buClr>
                <a:srgbClr val="008CCF"/>
              </a:buClr>
            </a:pPr>
            <a:r>
              <a:rPr dirty="0" lang="en-US" sz="3200"/>
              <a:t>Filtre :</a:t>
            </a:r>
          </a:p>
        </p:txBody>
      </p:sp>
      <p:sp>
        <p:nvSpPr>
          <p:cNvPr id="11" name="TextBox 10">
            <a:extLst>
              <a:ext uri="{FF2B5EF4-FFF2-40B4-BE49-F238E27FC236}">
                <a16:creationId xmlns:a16="http://schemas.microsoft.com/office/drawing/2014/main" id="{4D66C089-5D3F-6C61-2720-F538014AAF79}"/>
              </a:ext>
            </a:extLst>
          </p:cNvPr>
          <p:cNvSpPr txBox="1"/>
          <p:nvPr/>
        </p:nvSpPr>
        <p:spPr>
          <a:xfrm>
            <a:off x="1238525" y="5112558"/>
            <a:ext cx="2026517" cy="584775"/>
          </a:xfrm>
          <a:prstGeom prst="rect">
            <a:avLst/>
          </a:prstGeom>
          <a:noFill/>
        </p:spPr>
        <p:txBody>
          <a:bodyPr rtlCol="0" wrap="none">
            <a:spAutoFit/>
          </a:bodyPr>
          <a:lstStyle/>
          <a:p txid="0ea888dfa8b63949014abd52172e969e">
            <a:pPr algn="l">
              <a:buClr>
                <a:srgbClr val="008CCF"/>
              </a:buClr>
            </a:pPr>
            <a:r>
              <a:rPr dirty="0" lang="en-US" sz="3200"/>
              <a:t>Colonnes :</a:t>
            </a:r>
          </a:p>
        </p:txBody>
      </p:sp>
    </p:spTree>
    <p:extLst>
      <p:ext uri="{BB962C8B-B14F-4D97-AF65-F5344CB8AC3E}">
        <p14:creationId xmlns:p14="http://schemas.microsoft.com/office/powerpoint/2010/main" val="2008625181"/>
      </p:ext>
    </p:ext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6096000" y="318654"/>
            <a:ext cx="0" cy="5957455"/>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1825283"/>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600901"/>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6EA464-2756-8132-494C-3A37EFEC5D57}"/>
              </a:ext>
            </a:extLst>
          </p:cNvPr>
          <p:cNvCxnSpPr>
            <a:cxnSpLocks/>
          </p:cNvCxnSpPr>
          <p:nvPr/>
        </p:nvCxnSpPr>
        <p:spPr>
          <a:xfrm>
            <a:off x="886691" y="3213092"/>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1F8B1D-E0AD-E853-4B40-F398F224DC4E}"/>
              </a:ext>
            </a:extLst>
          </p:cNvPr>
          <p:cNvSpPr txBox="1"/>
          <p:nvPr/>
        </p:nvSpPr>
        <p:spPr>
          <a:xfrm>
            <a:off x="1787238" y="900545"/>
            <a:ext cx="3837012" cy="461665"/>
          </a:xfrm>
          <a:prstGeom prst="rect">
            <a:avLst/>
          </a:prstGeom>
          <a:noFill/>
        </p:spPr>
        <p:txBody>
          <a:bodyPr rtlCol="0" wrap="none">
            <a:spAutoFit/>
          </a:bodyPr>
          <a:lstStyle/>
          <a:p txid="019e3fe85e999eec00ef143517d05c30">
            <a:pPr algn="l">
              <a:buClr>
                <a:srgbClr val="008CCF"/>
              </a:buClr>
            </a:pPr>
            <a:r>
              <a:rPr dirty="0" lang="en-US" sz="2400"/>
              <a:t>Variation des données au fil du temps :</a:t>
            </a:r>
          </a:p>
        </p:txBody>
      </p:sp>
      <p:sp>
        <p:nvSpPr>
          <p:cNvPr id="15" name="TextBox 14">
            <a:extLst>
              <a:ext uri="{FF2B5EF4-FFF2-40B4-BE49-F238E27FC236}">
                <a16:creationId xmlns:a16="http://schemas.microsoft.com/office/drawing/2014/main" id="{9DC1D210-8784-989A-B329-6883A61349BC}"/>
              </a:ext>
            </a:extLst>
          </p:cNvPr>
          <p:cNvSpPr txBox="1"/>
          <p:nvPr/>
        </p:nvSpPr>
        <p:spPr>
          <a:xfrm>
            <a:off x="886691" y="2288355"/>
            <a:ext cx="4825360" cy="461665"/>
          </a:xfrm>
          <a:prstGeom prst="rect">
            <a:avLst/>
          </a:prstGeom>
          <a:noFill/>
        </p:spPr>
        <p:txBody>
          <a:bodyPr rtlCol="0" wrap="none">
            <a:spAutoFit/>
          </a:bodyPr>
          <a:lstStyle/>
          <a:p txid="5676ea2982f6a67f5693449b9191f2f7">
            <a:pPr algn="l">
              <a:buClr>
                <a:srgbClr val="008CCF"/>
              </a:buClr>
            </a:pPr>
            <a:r>
              <a:rPr dirty="0" lang="en-US" sz="2400"/>
              <a:t>Rendre l'analyse plus granulaire</a:t>
            </a:r>
          </a:p>
        </p:txBody>
      </p:sp>
      <p:sp>
        <p:nvSpPr>
          <p:cNvPr id="16" name="TextBox 15">
            <a:extLst>
              <a:ext uri="{FF2B5EF4-FFF2-40B4-BE49-F238E27FC236}">
                <a16:creationId xmlns:a16="http://schemas.microsoft.com/office/drawing/2014/main" id="{939207B3-4208-446A-305F-066AC07D0D8D}"/>
              </a:ext>
            </a:extLst>
          </p:cNvPr>
          <p:cNvSpPr txBox="1"/>
          <p:nvPr/>
        </p:nvSpPr>
        <p:spPr>
          <a:xfrm>
            <a:off x="886691" y="3676164"/>
            <a:ext cx="4859022" cy="461665"/>
          </a:xfrm>
          <a:prstGeom prst="rect">
            <a:avLst/>
          </a:prstGeom>
          <a:noFill/>
        </p:spPr>
        <p:txBody>
          <a:bodyPr rtlCol="0" wrap="none">
            <a:spAutoFit/>
          </a:bodyPr>
          <a:lstStyle/>
          <a:p txid="143c3b14ec510361d78a6283dfb9c32c">
            <a:pPr algn="l">
              <a:buClr>
                <a:srgbClr val="008CCF"/>
              </a:buClr>
            </a:pPr>
            <a:r>
              <a:rPr dirty="0" lang="en-US" sz="2400"/>
              <a:t>Comparer les données de différents endroits :</a:t>
            </a:r>
          </a:p>
        </p:txBody>
      </p:sp>
      <p:sp>
        <p:nvSpPr>
          <p:cNvPr id="17" name="TextBox 16">
            <a:extLst>
              <a:ext uri="{FF2B5EF4-FFF2-40B4-BE49-F238E27FC236}">
                <a16:creationId xmlns:a16="http://schemas.microsoft.com/office/drawing/2014/main" id="{6EDDA218-B2BC-5767-C7DC-C07AC12D2D0E}"/>
              </a:ext>
            </a:extLst>
          </p:cNvPr>
          <p:cNvSpPr txBox="1"/>
          <p:nvPr/>
        </p:nvSpPr>
        <p:spPr>
          <a:xfrm>
            <a:off x="623448" y="5063975"/>
            <a:ext cx="5122260" cy="1200329"/>
          </a:xfrm>
          <a:prstGeom prst="rect">
            <a:avLst/>
          </a:prstGeom>
          <a:noFill/>
        </p:spPr>
        <p:txBody>
          <a:bodyPr rtlCol="0" wrap="square">
            <a:spAutoFit/>
          </a:bodyPr>
          <a:lstStyle/>
          <a:p txid="1b84b2e55f8fd5a69ed0a3c682dfc94e">
            <a:pPr algn="l">
              <a:buClr>
                <a:srgbClr val="008CCF"/>
              </a:buClr>
            </a:pPr>
            <a:r>
              <a:rPr dirty="0" lang="en-US" sz="2400"/>
              <a:t>Comparer un nombre total divisé en parties à un moment précis :</a:t>
            </a:r>
          </a:p>
        </p:txBody>
      </p:sp>
    </p:spTree>
    <p:extLst>
      <p:ext uri="{BB962C8B-B14F-4D97-AF65-F5344CB8AC3E}">
        <p14:creationId xmlns:p14="http://schemas.microsoft.com/office/powerpoint/2010/main" val="1532499088"/>
      </p:ext>
    </p:extLst>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4682837" y="928255"/>
            <a:ext cx="0" cy="5223163"/>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59063"/>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251018"/>
            <a:ext cx="10626436" cy="0"/>
          </a:xfrm>
          <a:prstGeom prst="line">
            <a:avLst/>
          </a:prstGeom>
          <a:ln cap="sq" w="1111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4985320" y="928255"/>
            <a:ext cx="6600426" cy="1200329"/>
          </a:xfrm>
          <a:prstGeom prst="rect">
            <a:avLst/>
          </a:prstGeom>
          <a:noFill/>
        </p:spPr>
        <p:txBody>
          <a:bodyPr rtlCol="0" wrap="square">
            <a:spAutoFit/>
          </a:bodyPr>
          <a:lstStyle/>
          <a:p txid="8a523d93265479146afb82c292506b8d">
            <a:pPr algn="l">
              <a:buClr>
                <a:srgbClr val="008CCF"/>
              </a:buClr>
            </a:pPr>
            <a:r>
              <a:rPr dirty="0" lang="en-US" sz="2400"/>
              <a:t>Affiche les lignes de délimitation entre les entités politiques, telles que les pays, les régions ou les districts.</a:t>
            </a:r>
          </a:p>
        </p:txBody>
      </p:sp>
      <p:sp>
        <p:nvSpPr>
          <p:cNvPr id="10" name="TextBox 9">
            <a:extLst>
              <a:ext uri="{FF2B5EF4-FFF2-40B4-BE49-F238E27FC236}">
                <a16:creationId xmlns:a16="http://schemas.microsoft.com/office/drawing/2014/main" id="{1ACF1327-BDA4-4C6E-1CF8-307E2A04BE1C}"/>
              </a:ext>
            </a:extLst>
          </p:cNvPr>
          <p:cNvSpPr txBox="1"/>
          <p:nvPr/>
        </p:nvSpPr>
        <p:spPr>
          <a:xfrm>
            <a:off x="5004556" y="2989542"/>
            <a:ext cx="5586404" cy="830997"/>
          </a:xfrm>
          <a:prstGeom prst="rect">
            <a:avLst/>
          </a:prstGeom>
          <a:noFill/>
        </p:spPr>
        <p:txBody>
          <a:bodyPr rtlCol="0" wrap="square">
            <a:spAutoFit/>
          </a:bodyPr>
          <a:lstStyle/>
          <a:p txid="bd469488cc24af60c5d4f172c8ebdb2c">
            <a:pPr algn="l">
              <a:buClr>
                <a:srgbClr val="008CCF"/>
              </a:buClr>
            </a:pPr>
            <a:r>
              <a:rPr dirty="0" lang="en-US" sz="2400"/>
              <a:t>Représente des informations sur un sujet ou un thème dans une zone géographique</a:t>
            </a:r>
          </a:p>
        </p:txBody>
      </p:sp>
      <p:sp>
        <p:nvSpPr>
          <p:cNvPr id="11" name="TextBox 10">
            <a:extLst>
              <a:ext uri="{FF2B5EF4-FFF2-40B4-BE49-F238E27FC236}">
                <a16:creationId xmlns:a16="http://schemas.microsoft.com/office/drawing/2014/main" id="{4D66C089-5D3F-6C61-2720-F538014AAF79}"/>
              </a:ext>
            </a:extLst>
          </p:cNvPr>
          <p:cNvSpPr txBox="1"/>
          <p:nvPr/>
        </p:nvSpPr>
        <p:spPr>
          <a:xfrm>
            <a:off x="5004555" y="4633998"/>
            <a:ext cx="6419501" cy="1938992"/>
          </a:xfrm>
          <a:prstGeom prst="rect">
            <a:avLst/>
          </a:prstGeom>
          <a:noFill/>
        </p:spPr>
        <p:txBody>
          <a:bodyPr rtlCol="0" wrap="square">
            <a:spAutoFit/>
          </a:bodyPr>
          <a:lstStyle/>
          <a:p txid="ab3aba4a4f32fbf08729b90c6c53696b">
            <a:pPr algn="l">
              <a:buClr>
                <a:srgbClr val="008CCF"/>
              </a:buClr>
            </a:pPr>
            <a:r>
              <a:rPr dirty="0" lang="en-US" sz="2400"/>
              <a:t>Affiche l'emplacement des coordonnées des établissements avec des icônes ou des images différentes pour montrer différentes catégories d'établissements, telles que les centres de santé, les dispensaires ou les écoles.</a:t>
            </a:r>
          </a:p>
        </p:txBody>
      </p:sp>
    </p:spTree>
    <p:extLst>
      <p:ext uri="{BB962C8B-B14F-4D97-AF65-F5344CB8AC3E}">
        <p14:creationId xmlns:p14="http://schemas.microsoft.com/office/powerpoint/2010/main" val="888177417"/>
      </p:ext>
    </p:ext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AFD77-2238-3B0F-F338-B9C36DD59907}"/>
              </a:ext>
            </a:extLst>
          </p:cNvPr>
          <p:cNvPicPr>
            <a:picLocks noChangeAspect="1"/>
          </p:cNvPicPr>
          <p:nvPr/>
        </p:nvPicPr>
        <p:blipFill>
          <a:blip r:embed="rId2"/>
          <a:stretch>
            <a:fillRect/>
          </a:stretch>
        </p:blipFill>
        <p:spPr>
          <a:xfrm>
            <a:off x="951015" y="971407"/>
            <a:ext cx="9898051" cy="4716874"/>
          </a:xfrm>
          <a:prstGeom prst="rect">
            <a:avLst/>
          </a:prstGeom>
          <a:ln>
            <a:noFill/>
          </a:ln>
          <a:effectLst>
            <a:outerShdw algn="tl" blurRad="292100" dir="2700000" dist="139700" rotWithShape="0">
              <a:srgbClr val="333333">
                <a:alpha val="65000"/>
              </a:srgbClr>
            </a:outerShdw>
          </a:effectLst>
        </p:spPr>
      </p:pic>
      <p:pic>
        <p:nvPicPr>
          <p:cNvPr id="3" name="Picture 2">
            <a:extLst>
              <a:ext uri="{FF2B5EF4-FFF2-40B4-BE49-F238E27FC236}">
                <a16:creationId xmlns:a16="http://schemas.microsoft.com/office/drawing/2014/main" id="{879805FC-2852-129A-96C1-391FFC63A84F}"/>
              </a:ext>
            </a:extLst>
          </p:cNvPr>
          <p:cNvPicPr>
            <a:picLocks noChangeAspect="1"/>
          </p:cNvPicPr>
          <p:nvPr/>
        </p:nvPicPr>
        <p:blipFill rotWithShape="1">
          <a:blip r:embed="rId3"/>
          <a:srcRect b="10373" t="7330"/>
          <a:stretch/>
        </p:blipFill>
        <p:spPr>
          <a:xfrm>
            <a:off x="1038427" y="1066407"/>
            <a:ext cx="9723226" cy="2543690"/>
          </a:xfrm>
          <a:prstGeom prst="rect">
            <a:avLst/>
          </a:prstGeom>
        </p:spPr>
      </p:pic>
      <p:pic>
        <p:nvPicPr>
          <p:cNvPr id="4" name="Picture 3">
            <a:extLst>
              <a:ext uri="{FF2B5EF4-FFF2-40B4-BE49-F238E27FC236}">
                <a16:creationId xmlns:a16="http://schemas.microsoft.com/office/drawing/2014/main" id="{313D05ED-243E-2030-D9D5-4C665119BF8E}"/>
              </a:ext>
            </a:extLst>
          </p:cNvPr>
          <p:cNvPicPr>
            <a:picLocks noChangeAspect="1"/>
          </p:cNvPicPr>
          <p:nvPr/>
        </p:nvPicPr>
        <p:blipFill>
          <a:blip r:embed="rId4"/>
          <a:stretch>
            <a:fillRect/>
          </a:stretch>
        </p:blipFill>
        <p:spPr>
          <a:xfrm>
            <a:off x="4095420" y="2896902"/>
            <a:ext cx="4846699" cy="865884"/>
          </a:xfrm>
          <a:prstGeom prst="rect">
            <a:avLst/>
          </a:prstGeom>
        </p:spPr>
      </p:pic>
      <p:sp>
        <p:nvSpPr>
          <p:cNvPr id="6" name="Rounded Rectangle 5">
            <a:extLst>
              <a:ext uri="{FF2B5EF4-FFF2-40B4-BE49-F238E27FC236}">
                <a16:creationId xmlns:a16="http://schemas.microsoft.com/office/drawing/2014/main" id="{D3058C69-4D8E-C53B-78F3-409F540550CD}"/>
              </a:ext>
            </a:extLst>
          </p:cNvPr>
          <p:cNvSpPr/>
          <p:nvPr/>
        </p:nvSpPr>
        <p:spPr>
          <a:xfrm>
            <a:off x="9060873" y="4809506"/>
            <a:ext cx="1603169" cy="67689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cxnSp>
        <p:nvCxnSpPr>
          <p:cNvPr id="8" name="Straight Arrow Connector 7">
            <a:extLst>
              <a:ext uri="{FF2B5EF4-FFF2-40B4-BE49-F238E27FC236}">
                <a16:creationId xmlns:a16="http://schemas.microsoft.com/office/drawing/2014/main" id="{F43FC5EE-5713-BBDD-9E7D-B32AD6AB7ED9}"/>
              </a:ext>
            </a:extLst>
          </p:cNvPr>
          <p:cNvCxnSpPr/>
          <p:nvPr/>
        </p:nvCxnSpPr>
        <p:spPr>
          <a:xfrm>
            <a:off x="8478982" y="4809506"/>
            <a:ext cx="463137" cy="190006"/>
          </a:xfrm>
          <a:prstGeom prst="straightConnector1">
            <a:avLst/>
          </a:prstGeom>
          <a:ln cap="rnd" w="76200">
            <a:solidFill>
              <a:schemeClr val="accent2"/>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B5211C-E8B1-4AE7-3349-750EAB2AA417}"/>
              </a:ext>
            </a:extLst>
          </p:cNvPr>
          <p:cNvSpPr txBox="1"/>
          <p:nvPr/>
        </p:nvSpPr>
        <p:spPr>
          <a:xfrm>
            <a:off x="4987637" y="4553048"/>
            <a:ext cx="4619502" cy="830997"/>
          </a:xfrm>
          <a:prstGeom prst="rect">
            <a:avLst/>
          </a:prstGeom>
          <a:noFill/>
        </p:spPr>
        <p:txBody>
          <a:bodyPr rtlCol="0" wrap="square">
            <a:spAutoFit/>
          </a:bodyPr>
          <a:lstStyle/>
          <a:p txid="833d53cb0634eedbe13353894e37f311">
            <a:pPr algn="l">
              <a:buClr>
                <a:srgbClr val="008CCF"/>
              </a:buClr>
            </a:pPr>
            <a:r>
              <a:rPr dirty="0" lang="en-US" sz="2400">
                <a:solidFill>
                  <a:schemeClr val="accent2"/>
                </a:solidFill>
              </a:rPr>
              <a:t>Cliquez ici pour afficher et télécharger le certificat</a:t>
            </a:r>
          </a:p>
        </p:txBody>
      </p:sp>
    </p:spTree>
    <p:extLst>
      <p:ext uri="{BB962C8B-B14F-4D97-AF65-F5344CB8AC3E}">
        <p14:creationId xmlns:p14="http://schemas.microsoft.com/office/powerpoint/2010/main" val="247393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8740</TotalTime>
  <Words>100</Words>
  <Application>Microsoft Macintosh PowerPoint</Application>
  <PresentationFormat>Widescreen</PresentationFormat>
  <Paragraphs>14</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438</cp:revision>
  <dcterms:created xsi:type="dcterms:W3CDTF">2021-02-03T12:41:27Z</dcterms:created>
  <dcterms:modified xsi:type="dcterms:W3CDTF">2023-09-20T06:34:38Z</dcterms:modified>
</cp:coreProperties>
</file>